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29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60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Vision Assist: Empowering the Visually Impaired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Overview: Leveraging AI to Assist the Visually Impaired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644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Independence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vision assist empowers individuals with visual impairments to navigate their surroundings, access information, and participate in daily activities more independently.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3063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Improving Accessibility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aims to enhance accessibility by breaking down barriers and providing a more inclusive experience for visually impaired users.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Scene Understanding: Detailed Visual Descriptions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Scene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analyzes the image, identifying key elements such as objects, people, and their locations.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Descriptive 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provides a comprehensive verbal description of the scene, helping users understand their surroundings.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3062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Contextual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adds context and details, like the weather, time of day, and surrounding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365" y="713780"/>
            <a:ext cx="7804071" cy="1196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 Extraction: Accurate OCR and Speech Conversion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65" y="2197418"/>
            <a:ext cx="478512" cy="478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6365" y="2867263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Image Capture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56365" y="3281124"/>
            <a:ext cx="78040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capture images of text using their smartphone cameras.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65" y="4161592"/>
            <a:ext cx="478512" cy="478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56365" y="4831437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OCR Processing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56365" y="5245298"/>
            <a:ext cx="78040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Tesseract OCR technology converts the image to text with high accuracy.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365" y="6125766"/>
            <a:ext cx="478512" cy="478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6365" y="6795611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Speech Output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56365" y="7209473"/>
            <a:ext cx="78040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extracted text is converted to spoken words, making information readily accessible.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Improving Quality of Life: Real-World Applications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8595" y="3314938"/>
            <a:ext cx="110133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781716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vision assist can provide guidance in unfamiliar environments.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222843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616" y="4822269"/>
            <a:ext cx="15597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Access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gain access to important information displayed on signs, menus, and documents.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222843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1925" y="6545580"/>
            <a:ext cx="16323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Social Engagement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helps with identifying people and objects, fostering social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28993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Showcase: Highlighting 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Gemini 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620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advanced scene understanding and detailed visual descriptions.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Tesseract OCR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4914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accurate text extraction from images.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Speech Synthesis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Converts extracted text into clear and natural-sounding speech.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8481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Feedback and Testimonials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223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Independence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express increased confidence and independence in navigating their environment.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934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Information Access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ability to access text from signs and documents has expanded their knowledge and engagement with the world.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497937"/>
            <a:ext cx="131049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Looking Ahead: Future Enhancements and Roadmap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714" y="5295781"/>
            <a:ext cx="4150400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475780" y="628721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Feedback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2714" y="6758464"/>
            <a:ext cx="415040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live feed of visual information for improved real-time navigation.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39941" y="5295781"/>
            <a:ext cx="4150400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953006" y="628721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 Recognition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39941" y="6758464"/>
            <a:ext cx="415040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object recognition to include everyday items and products.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17167" y="5295781"/>
            <a:ext cx="4150519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10430232" y="628721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Language Support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7167" y="6758464"/>
            <a:ext cx="415051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support for multiple languages to broaden accessibility.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372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aayushimulatkar479@gmail.com</cp:lastModifiedBy>
  <cp:revision>2</cp:revision>
  <dcterms:created xsi:type="dcterms:W3CDTF">2024-12-07T07:52:28Z</dcterms:created>
  <dcterms:modified xsi:type="dcterms:W3CDTF">2024-12-07T07:54:39Z</dcterms:modified>
</cp:coreProperties>
</file>